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399" r:id="rId2"/>
    <p:sldId id="446" r:id="rId3"/>
    <p:sldId id="447" r:id="rId4"/>
    <p:sldId id="460" r:id="rId5"/>
    <p:sldId id="461" r:id="rId6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nna Karenina (2022.05.07)" id="{22C6477F-9212-4202-B529-8155E9F302AC}">
          <p14:sldIdLst>
            <p14:sldId id="399"/>
            <p14:sldId id="446"/>
            <p14:sldId id="447"/>
            <p14:sldId id="460"/>
            <p14:sldId id="461"/>
          </p14:sldIdLst>
        </p14:section>
        <p14:section name="Default Section" id="{85E58503-D412-3B4B-9470-E00B9271ED9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7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4CA238F0-AC33-B8A0-5813-5CFEA3FDD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862" y="643466"/>
            <a:ext cx="4261865" cy="557106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1F3A13A-2A2C-BC6F-764B-93CFAFCFA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018" y="643467"/>
            <a:ext cx="416437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83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nd, Badezimmer enthält.&#10;&#10;Automatisch generierte Beschreibung">
            <a:extLst>
              <a:ext uri="{FF2B5EF4-FFF2-40B4-BE49-F238E27FC236}">
                <a16:creationId xmlns:a16="http://schemas.microsoft.com/office/drawing/2014/main" id="{8B333A29-D465-FAFA-2E1E-A35751B668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Grafik 10" descr="Ein Bild, das Wand, drinnen, Person enthält.&#10;&#10;Automatisch generierte Beschreibung">
            <a:extLst>
              <a:ext uri="{FF2B5EF4-FFF2-40B4-BE49-F238E27FC236}">
                <a16:creationId xmlns:a16="http://schemas.microsoft.com/office/drawing/2014/main" id="{D7E1445C-8A35-C6C4-E31C-F9DB796896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blau enthält.&#10;&#10;Automatisch generierte Beschreibung">
            <a:extLst>
              <a:ext uri="{FF2B5EF4-FFF2-40B4-BE49-F238E27FC236}">
                <a16:creationId xmlns:a16="http://schemas.microsoft.com/office/drawing/2014/main" id="{36454D2C-C169-A0B2-7EF5-45E1A308C5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26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drinnen, Wand, Person enthält.&#10;&#10;Automatisch generierte Beschreibung">
            <a:extLst>
              <a:ext uri="{FF2B5EF4-FFF2-40B4-BE49-F238E27FC236}">
                <a16:creationId xmlns:a16="http://schemas.microsoft.com/office/drawing/2014/main" id="{48E3412A-943B-1D93-6E42-05C2556459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44736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Ein Bild, das dunkel, Nachthimmel enthält.&#10;&#10;Automatisch generierte Beschreibung">
            <a:extLst>
              <a:ext uri="{FF2B5EF4-FFF2-40B4-BE49-F238E27FC236}">
                <a16:creationId xmlns:a16="http://schemas.microsoft.com/office/drawing/2014/main" id="{8AF2059B-5687-C7FF-680A-8FF96ED4EB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7" b="2"/>
          <a:stretch/>
        </p:blipFill>
        <p:spPr>
          <a:xfrm>
            <a:off x="20" y="1282"/>
            <a:ext cx="9905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081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897CA26C-4D17-7E13-A921-AC6A527C63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Grafik 6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6144542-12E2-28C9-0D2E-F2C7AF3750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7" r="3620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Grafik 4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7E249E09-389C-FB4E-B775-AC8622CDF5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" r="3764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3" name="Grafik 2" descr="Ein Bild, das drinnen, Person, Wand, legend enthält.&#10;&#10;Automatisch generierte Beschreibung">
            <a:extLst>
              <a:ext uri="{FF2B5EF4-FFF2-40B4-BE49-F238E27FC236}">
                <a16:creationId xmlns:a16="http://schemas.microsoft.com/office/drawing/2014/main" id="{874064A0-144A-CDFA-69E4-47E6BDA080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93" r="2" b="14253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2901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B4CC7DB-2C47-480B-C7DA-D1A3034CC3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3" b="3"/>
          <a:stretch/>
        </p:blipFill>
        <p:spPr>
          <a:xfrm>
            <a:off x="20" y="10"/>
            <a:ext cx="4955457" cy="3428990"/>
          </a:xfrm>
          <a:prstGeom prst="rect">
            <a:avLst/>
          </a:prstGeom>
        </p:spPr>
      </p:pic>
      <p:pic>
        <p:nvPicPr>
          <p:cNvPr id="9" name="Grafik 8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40FB3249-ABBC-FAAC-7492-ED7F0B30FB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3" b="3"/>
          <a:stretch/>
        </p:blipFill>
        <p:spPr>
          <a:xfrm>
            <a:off x="4950523" y="10"/>
            <a:ext cx="4955477" cy="3428990"/>
          </a:xfrm>
          <a:prstGeom prst="rect">
            <a:avLst/>
          </a:prstGeom>
        </p:spPr>
      </p:pic>
      <p:pic>
        <p:nvPicPr>
          <p:cNvPr id="7" name="Grafik 6" descr="Ein Bild, das Schwert, Waffe, weiblich enthält.&#10;&#10;Automatisch generierte Beschreibung">
            <a:extLst>
              <a:ext uri="{FF2B5EF4-FFF2-40B4-BE49-F238E27FC236}">
                <a16:creationId xmlns:a16="http://schemas.microsoft.com/office/drawing/2014/main" id="{38B8F209-450A-244C-4D1F-47E76C4296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8" b="2"/>
          <a:stretch/>
        </p:blipFill>
        <p:spPr>
          <a:xfrm>
            <a:off x="20" y="3429000"/>
            <a:ext cx="4955457" cy="3429000"/>
          </a:xfrm>
          <a:prstGeom prst="rect">
            <a:avLst/>
          </a:prstGeom>
        </p:spPr>
      </p:pic>
      <p:pic>
        <p:nvPicPr>
          <p:cNvPr id="5" name="Grafik 4" descr="Ein Bild, das Person, Sport, Tänzer, Arm enthält.&#10;&#10;Automatisch generierte Beschreibung">
            <a:extLst>
              <a:ext uri="{FF2B5EF4-FFF2-40B4-BE49-F238E27FC236}">
                <a16:creationId xmlns:a16="http://schemas.microsoft.com/office/drawing/2014/main" id="{7087F9E9-3859-E272-2835-C9949CBE5F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" r="2" b="2"/>
          <a:stretch/>
        </p:blipFill>
        <p:spPr>
          <a:xfrm>
            <a:off x="4950523" y="3429000"/>
            <a:ext cx="49554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345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A4 Paper (210x297 mm)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169</cp:revision>
  <cp:lastPrinted>2023-06-11T09:33:33Z</cp:lastPrinted>
  <dcterms:created xsi:type="dcterms:W3CDTF">2022-11-07T20:45:57Z</dcterms:created>
  <dcterms:modified xsi:type="dcterms:W3CDTF">2023-11-10T14:23:35Z</dcterms:modified>
</cp:coreProperties>
</file>

<file path=docProps/thumbnail.jpeg>
</file>